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A5A5"/>
    <a:srgbClr val="AFA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21" d="100"/>
          <a:sy n="121" d="100"/>
        </p:scale>
        <p:origin x="156" y="10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C9DAE-738F-4212-B0E9-EC4112FD7CCD}" type="datetimeFigureOut">
              <a:rPr lang="de-DE" smtClean="0"/>
              <a:t>30.11.2023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1DD3B-A4FF-49B7-9BBF-37D9C5BC9E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6408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Moderierte</a:t>
            </a:r>
            <a:r>
              <a:rPr lang="de-DE" baseline="0" dirty="0"/>
              <a:t> Gesprächsrunden:</a:t>
            </a:r>
            <a:endParaRPr lang="de-DE" dirty="0"/>
          </a:p>
          <a:p>
            <a:r>
              <a:rPr lang="de-DE" dirty="0"/>
              <a:t>Für Eltern mit Kindern bis 18</a:t>
            </a:r>
            <a:r>
              <a:rPr lang="de-DE" baseline="0" dirty="0"/>
              <a:t> Jahre</a:t>
            </a:r>
          </a:p>
          <a:p>
            <a:r>
              <a:rPr lang="de-DE" baseline="0" dirty="0"/>
              <a:t>In kleinen Gruppen mit max. 7 Eltern</a:t>
            </a:r>
          </a:p>
          <a:p>
            <a:r>
              <a:rPr lang="de-DE" baseline="0" dirty="0"/>
              <a:t>Begleitet durch eine/n </a:t>
            </a:r>
            <a:r>
              <a:rPr lang="de-DE" baseline="0" dirty="0" err="1"/>
              <a:t>ModeratorIn</a:t>
            </a:r>
            <a:r>
              <a:rPr lang="de-DE" baseline="0" dirty="0"/>
              <a:t>, die geschult ist und ebenfalls Vater/Mutter ist</a:t>
            </a:r>
          </a:p>
          <a:p>
            <a:r>
              <a:rPr lang="de-DE" baseline="0" dirty="0"/>
              <a:t>Themen:</a:t>
            </a:r>
          </a:p>
          <a:p>
            <a:r>
              <a:rPr lang="de-DE" baseline="0" dirty="0"/>
              <a:t>Schwerpunkt an der Schule ist das Thema Medien (Tablet, Smartphone, Internet </a:t>
            </a:r>
            <a:r>
              <a:rPr lang="de-DE" baseline="0" dirty="0" err="1"/>
              <a:t>Pc</a:t>
            </a:r>
            <a:r>
              <a:rPr lang="de-DE" baseline="0" dirty="0"/>
              <a:t>-Spiele) insbesondere für die Tablet-Klassen interessant: </a:t>
            </a:r>
          </a:p>
          <a:p>
            <a:r>
              <a:rPr lang="de-DE" baseline="0" dirty="0"/>
              <a:t>Was macht mein Kind mit dem Tablet? Für was darf es das Tablet alles nutzen? Wie weiß ich ob es gerade lernt oder </a:t>
            </a:r>
            <a:r>
              <a:rPr lang="de-DE" baseline="0" dirty="0" err="1"/>
              <a:t>endere</a:t>
            </a:r>
            <a:r>
              <a:rPr lang="de-DE" baseline="0" dirty="0"/>
              <a:t> Dinge damit tut? Ob und wie kann ich das einschränken?</a:t>
            </a:r>
          </a:p>
          <a:p>
            <a:r>
              <a:rPr lang="de-DE" baseline="0" dirty="0"/>
              <a:t>Konsum: Umgang mit Geld, Ernährung, Gesundheit, nachhaltiger Konsum</a:t>
            </a:r>
          </a:p>
          <a:p>
            <a:r>
              <a:rPr lang="de-DE" baseline="0" dirty="0"/>
              <a:t>Suchtvorbeugung: Alkohol, Drogen, Glücksspiele, Mediennutzung</a:t>
            </a:r>
          </a:p>
          <a:p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1DD3B-A4FF-49B7-9BBF-37D9C5BC9E8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4044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1DD3B-A4FF-49B7-9BBF-37D9C5BC9E8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0574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84F4-EE28-4FD9-9EB1-34E374C1E9FC}" type="datetimeFigureOut">
              <a:rPr lang="de-DE" smtClean="0"/>
              <a:t>30.11.2023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0F39-C17F-44FB-9F71-57360515BF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2739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84F4-EE28-4FD9-9EB1-34E374C1E9FC}" type="datetimeFigureOut">
              <a:rPr lang="de-DE" smtClean="0"/>
              <a:t>30.11.2023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0F39-C17F-44FB-9F71-57360515BF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945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84F4-EE28-4FD9-9EB1-34E374C1E9FC}" type="datetimeFigureOut">
              <a:rPr lang="de-DE" smtClean="0"/>
              <a:t>30.11.2023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0F39-C17F-44FB-9F71-57360515BF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3995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84F4-EE28-4FD9-9EB1-34E374C1E9FC}" type="datetimeFigureOut">
              <a:rPr lang="de-DE" smtClean="0"/>
              <a:t>30.11.2023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0F39-C17F-44FB-9F71-57360515BF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21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84F4-EE28-4FD9-9EB1-34E374C1E9FC}" type="datetimeFigureOut">
              <a:rPr lang="de-DE" smtClean="0"/>
              <a:t>30.11.2023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0F39-C17F-44FB-9F71-57360515BF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9935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84F4-EE28-4FD9-9EB1-34E374C1E9FC}" type="datetimeFigureOut">
              <a:rPr lang="de-DE" smtClean="0"/>
              <a:t>30.11.2023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0F39-C17F-44FB-9F71-57360515BF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9230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84F4-EE28-4FD9-9EB1-34E374C1E9FC}" type="datetimeFigureOut">
              <a:rPr lang="de-DE" smtClean="0"/>
              <a:t>30.11.2023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0F39-C17F-44FB-9F71-57360515BF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2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84F4-EE28-4FD9-9EB1-34E374C1E9FC}" type="datetimeFigureOut">
              <a:rPr lang="de-DE" smtClean="0"/>
              <a:t>30.11.2023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0F39-C17F-44FB-9F71-57360515BF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515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84F4-EE28-4FD9-9EB1-34E374C1E9FC}" type="datetimeFigureOut">
              <a:rPr lang="de-DE" smtClean="0"/>
              <a:t>30.11.2023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0F39-C17F-44FB-9F71-57360515BF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9262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84F4-EE28-4FD9-9EB1-34E374C1E9FC}" type="datetimeFigureOut">
              <a:rPr lang="de-DE" smtClean="0"/>
              <a:t>30.11.2023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0F39-C17F-44FB-9F71-57360515BF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223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B84F4-EE28-4FD9-9EB1-34E374C1E9FC}" type="datetimeFigureOut">
              <a:rPr lang="de-DE" smtClean="0"/>
              <a:t>30.11.2023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20F39-C17F-44FB-9F71-57360515BF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711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B84F4-EE28-4FD9-9EB1-34E374C1E9FC}" type="datetimeFigureOut">
              <a:rPr lang="de-DE" smtClean="0"/>
              <a:t>30.11.2023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20F39-C17F-44FB-9F71-57360515BF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4968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960120"/>
            <a:ext cx="12192000" cy="589788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l"/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754960" y="79364"/>
            <a:ext cx="53682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4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ELTERN</a:t>
            </a:r>
            <a:r>
              <a:rPr lang="de-DE" sz="44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TALK</a:t>
            </a:r>
            <a:r>
              <a:rPr lang="de-DE" sz="4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@SCHOOL</a:t>
            </a:r>
            <a:endParaRPr lang="de-DE" sz="4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46" y="52779"/>
            <a:ext cx="1216914" cy="885403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523387" y="1352847"/>
            <a:ext cx="7380995" cy="5816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Was ist </a:t>
            </a:r>
            <a:r>
              <a:rPr lang="de-DE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Elterntalk@school</a:t>
            </a:r>
            <a:r>
              <a:rPr lang="de-DE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  <a:p>
            <a:endParaRPr lang="de-DE" sz="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Baustein des Projekts „Digitale Schule der Zukunft“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Kostenlose, moderierte/begleitete Gesprächsrunden für Eltern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Themen: Medien, Konsum, Suchtvorbeugung, Erziehung</a:t>
            </a:r>
          </a:p>
          <a:p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de-DE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Was ist besonders an Elterntalk?</a:t>
            </a:r>
          </a:p>
          <a:p>
            <a:endParaRPr lang="de-DE" sz="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Eltern tauschen sich auf Augenhöhe aus und finden individuelle Lösungen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Eltern sind selbst Experten: Kein Vortrag, keine Unterrichtung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Empowerment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der Eltern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wertschätzend und persönlich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Elterntalk ist in jeder Sprache möglich</a:t>
            </a:r>
          </a:p>
          <a:p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de-DE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Wie läuft ein Talk ab?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ModeratorIn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lädt per Mail zu einem Thema ein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Eltern melden sich per Mail bei der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ModeratorIn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Talk findet statt (z.B. in der Schule oder Online) anhand von Bildkarten, </a:t>
            </a:r>
            <a:b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Broschüren, Infomaterial zum Thema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Dauer: ca. 1,5-2 Std.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244" y="4413750"/>
            <a:ext cx="3345999" cy="2227080"/>
          </a:xfrm>
          <a:prstGeom prst="rect">
            <a:avLst/>
          </a:prstGeom>
        </p:spPr>
      </p:pic>
      <p:sp>
        <p:nvSpPr>
          <p:cNvPr id="9" name="Ovale Legende 8"/>
          <p:cNvSpPr/>
          <p:nvPr/>
        </p:nvSpPr>
        <p:spPr>
          <a:xfrm>
            <a:off x="7737044" y="1182749"/>
            <a:ext cx="1518519" cy="1074509"/>
          </a:xfrm>
          <a:prstGeom prst="wedgeEllipseCallout">
            <a:avLst>
              <a:gd name="adj1" fmla="val 25082"/>
              <a:gd name="adj2" fmla="val 65691"/>
            </a:avLst>
          </a:prstGeom>
          <a:solidFill>
            <a:srgbClr val="A5A5A5">
              <a:alpha val="50196"/>
            </a:srgb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„Ich will aber auch!“</a:t>
            </a:r>
          </a:p>
        </p:txBody>
      </p:sp>
      <p:sp>
        <p:nvSpPr>
          <p:cNvPr id="10" name="Rechteckige Legende 9"/>
          <p:cNvSpPr/>
          <p:nvPr/>
        </p:nvSpPr>
        <p:spPr>
          <a:xfrm>
            <a:off x="8272872" y="2831544"/>
            <a:ext cx="1585256" cy="929777"/>
          </a:xfrm>
          <a:prstGeom prst="wedgeRectCallout">
            <a:avLst>
              <a:gd name="adj1" fmla="val -11460"/>
              <a:gd name="adj2" fmla="val 88316"/>
            </a:avLst>
          </a:prstGeom>
          <a:solidFill>
            <a:srgbClr val="A5A5A5">
              <a:alpha val="50196"/>
            </a:srgb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„Die anderen dürfen aber  …!“</a:t>
            </a:r>
          </a:p>
        </p:txBody>
      </p:sp>
      <p:sp>
        <p:nvSpPr>
          <p:cNvPr id="11" name="Abgerundete rechteckige Legende 10"/>
          <p:cNvSpPr/>
          <p:nvPr/>
        </p:nvSpPr>
        <p:spPr>
          <a:xfrm>
            <a:off x="10358726" y="1481815"/>
            <a:ext cx="1320137" cy="958094"/>
          </a:xfrm>
          <a:prstGeom prst="wedgeRoundRectCallout">
            <a:avLst>
              <a:gd name="adj1" fmla="val -44210"/>
              <a:gd name="adj2" fmla="val 80395"/>
              <a:gd name="adj3" fmla="val 16667"/>
            </a:avLst>
          </a:prstGeom>
          <a:solidFill>
            <a:srgbClr val="A5A5A5">
              <a:alpha val="50196"/>
            </a:srgb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„Gibt´s da W-</a:t>
            </a:r>
            <a:r>
              <a:rPr lang="de-DE" sz="2000" dirty="0" err="1">
                <a:solidFill>
                  <a:schemeClr val="tx1"/>
                </a:solidFill>
              </a:rPr>
              <a:t>Lan</a:t>
            </a:r>
            <a:r>
              <a:rPr lang="de-DE" sz="2000" dirty="0">
                <a:solidFill>
                  <a:schemeClr val="tx1"/>
                </a:solidFill>
              </a:rPr>
              <a:t>?“</a:t>
            </a:r>
          </a:p>
        </p:txBody>
      </p:sp>
      <p:sp>
        <p:nvSpPr>
          <p:cNvPr id="12" name="Ovale Legende 11"/>
          <p:cNvSpPr/>
          <p:nvPr/>
        </p:nvSpPr>
        <p:spPr>
          <a:xfrm>
            <a:off x="10298857" y="2961604"/>
            <a:ext cx="1518519" cy="1074509"/>
          </a:xfrm>
          <a:prstGeom prst="wedgeEllipseCallout">
            <a:avLst/>
          </a:prstGeom>
          <a:solidFill>
            <a:srgbClr val="A5A5A5">
              <a:alpha val="50196"/>
            </a:srgb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„Nur noch 10 Min.!“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8697" y="7951"/>
            <a:ext cx="860947" cy="860947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55124" y="83982"/>
            <a:ext cx="1763670" cy="76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200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938182"/>
            <a:ext cx="12192000" cy="589788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l"/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754960" y="74744"/>
            <a:ext cx="53682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4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ELTERN</a:t>
            </a:r>
            <a:r>
              <a:rPr lang="de-DE" sz="44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TALK</a:t>
            </a:r>
            <a:r>
              <a:rPr lang="de-DE" sz="4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@SCHOOL</a:t>
            </a:r>
            <a:endParaRPr lang="de-DE" sz="4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46" y="52779"/>
            <a:ext cx="1216914" cy="885403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479287" y="1226766"/>
            <a:ext cx="11194193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Was ist die Aufgabe der/des </a:t>
            </a:r>
            <a:r>
              <a:rPr lang="de-DE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ModeratorIn</a:t>
            </a:r>
            <a:r>
              <a:rPr lang="de-DE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  <a:p>
            <a:endParaRPr lang="de-DE" sz="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Gesprächsrunden mit ca. 4-8 Eltern begleiten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Eltern ins Gespräch bringen, angenehme Atmosphäre schaffen</a:t>
            </a:r>
          </a:p>
          <a:p>
            <a:endParaRPr lang="de-DE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Teilnahme an einer Einführungsschulung und an Themenschulungen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Regelmäßiger Austausch mit anderen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ModeratorInnen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und der Regionalbeauftragten</a:t>
            </a:r>
          </a:p>
          <a:p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de-DE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Für die Moderation freuen wir uns über engagierte Eltern die …</a:t>
            </a:r>
          </a:p>
          <a:p>
            <a:endParaRPr lang="de-DE" sz="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… gerne auf andere Eltern zugehen</a:t>
            </a:r>
          </a:p>
          <a:p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… sich über Erziehungsthemen austauschen </a:t>
            </a:r>
          </a:p>
          <a:p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… ein bißchen Zeit haben (z.B. 1 Talk im Monat)</a:t>
            </a:r>
          </a:p>
          <a:p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… pädagogische Vorkenntnisse sind nicht notwendig</a:t>
            </a:r>
          </a:p>
          <a:p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de-DE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Aufwandsentschädigung: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Ehrenamtliche Tätigkeit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40€ je Talk</a:t>
            </a:r>
          </a:p>
          <a:p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8301358" y="4422500"/>
            <a:ext cx="316856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Elterntalk Regionalbeauftragte:</a:t>
            </a:r>
          </a:p>
          <a:p>
            <a:endParaRPr lang="de-DE" sz="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de-DE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Sabine Waldmann</a:t>
            </a:r>
          </a:p>
          <a:p>
            <a:r>
              <a:rPr lang="de-DE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0151/54834721</a:t>
            </a:r>
          </a:p>
          <a:p>
            <a:r>
              <a:rPr lang="de-DE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elterntalk@awo-dachau.de</a:t>
            </a:r>
            <a:endParaRPr lang="de-DE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de-DE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66" t="6805" r="24054" b="49604"/>
          <a:stretch/>
        </p:blipFill>
        <p:spPr>
          <a:xfrm>
            <a:off x="9107049" y="2045422"/>
            <a:ext cx="2059820" cy="2134819"/>
          </a:xfrm>
          <a:prstGeom prst="ellipse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95"/>
          <a:stretch/>
        </p:blipFill>
        <p:spPr>
          <a:xfrm>
            <a:off x="4632960" y="4908470"/>
            <a:ext cx="2926080" cy="1787975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8158550" y="1433831"/>
            <a:ext cx="3351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>
                <a:solidFill>
                  <a:schemeClr val="tx1">
                    <a:lumMod val="65000"/>
                    <a:lumOff val="35000"/>
                  </a:schemeClr>
                </a:solidFill>
              </a:rPr>
              <a:t>Fragen</a:t>
            </a:r>
            <a:r>
              <a:rPr lang="de-DE">
                <a:solidFill>
                  <a:schemeClr val="tx1">
                    <a:lumMod val="65000"/>
                    <a:lumOff val="35000"/>
                  </a:schemeClr>
                </a:solidFill>
              </a:rPr>
              <a:t> zu Elterntalk/Moderation?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8697" y="7951"/>
            <a:ext cx="860947" cy="860947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55124" y="83982"/>
            <a:ext cx="1763670" cy="76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74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393</Words>
  <Application>Microsoft Office PowerPoint</Application>
  <PresentationFormat>Breitbild</PresentationFormat>
  <Paragraphs>67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      </vt:lpstr>
      <vt:lpstr>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Sabine</dc:creator>
  <cp:lastModifiedBy>Sebastian Haag</cp:lastModifiedBy>
  <cp:revision>32</cp:revision>
  <dcterms:created xsi:type="dcterms:W3CDTF">2023-09-26T08:54:46Z</dcterms:created>
  <dcterms:modified xsi:type="dcterms:W3CDTF">2023-11-30T18:06:13Z</dcterms:modified>
</cp:coreProperties>
</file>