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5" r:id="rId7"/>
    <p:sldId id="259" r:id="rId8"/>
    <p:sldId id="260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5D74-A20F-404B-82BB-3D41F4DE4002}" type="datetimeFigureOut">
              <a:rPr lang="de-DE" smtClean="0"/>
              <a:t>13.02.2015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B177D-A978-41AA-8241-DC4575FC36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177D-A978-41AA-8241-DC4575FC366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19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vielfache/</a:t>
            </a:r>
            <a:r>
              <a:rPr lang="de-DE" dirty="0" err="1" smtClean="0"/>
              <a:t>vielfälltige</a:t>
            </a:r>
            <a:r>
              <a:rPr lang="de-DE" dirty="0" smtClean="0"/>
              <a:t> Darstellung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B177D-A978-41AA-8241-DC4575FC366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66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9E218E-7A40-46ED-AD39-6DB96F57983C}" type="datetime1">
              <a:rPr lang="de-DE" smtClean="0"/>
              <a:t>13.02.2015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4EC4A-83CF-4FE3-A455-2CBB6CA88242}" type="datetime1">
              <a:rPr lang="de-DE" smtClean="0"/>
              <a:t>13.02.2015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52CE98-C821-4F17-A68A-EBD0BC582CA0}" type="datetime1">
              <a:rPr lang="de-DE" smtClean="0"/>
              <a:t>13.02.2015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F2BBC-C1D4-4BC0-97B2-BB89CDD819F2}" type="datetime1">
              <a:rPr lang="de-DE" smtClean="0"/>
              <a:t>13.02.2015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0E003F-A112-4954-B272-8A3CC116046E}" type="datetime1">
              <a:rPr lang="de-DE" smtClean="0"/>
              <a:t>13.02.2015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7600B-AD58-49B3-BC46-6BF79DB13637}" type="datetime1">
              <a:rPr lang="de-DE" smtClean="0"/>
              <a:t>13.02.2015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AC9FB-4693-455F-A309-662DEDB78B07}" type="datetime1">
              <a:rPr lang="de-DE" smtClean="0"/>
              <a:t>13.02.2015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BD07A-C9FA-4B6A-A49C-ABE5E9B07460}" type="datetime1">
              <a:rPr lang="de-DE" smtClean="0"/>
              <a:t>13.02.2015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6A0824-36F7-485A-A832-BB40558DFFCB}" type="datetime1">
              <a:rPr lang="de-DE" smtClean="0"/>
              <a:t>13.02.2015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7CAF3-B2F2-4D4B-8CD9-C54E129BD030}" type="datetime1">
              <a:rPr lang="de-DE" smtClean="0"/>
              <a:t>13.02.2015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CB22C-4A10-4A33-BC6A-29A5B59B013B}" type="datetime1">
              <a:rPr lang="de-DE" smtClean="0"/>
              <a:t>13.02.2015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15C16D-0129-4000-A263-4B57EA59A4C0}" type="datetime1">
              <a:rPr lang="de-DE" smtClean="0"/>
              <a:t>13.02.2015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C23B74-D219-4726-B2B6-D7E2A4EA29D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5414" y="2118052"/>
            <a:ext cx="81916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/>
              <a:t>Wie bewerbe ich mich richtig?</a:t>
            </a:r>
            <a:endParaRPr lang="de-DE" sz="4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500977"/>
            <a:ext cx="3600400" cy="1800200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67072" y="1002442"/>
            <a:ext cx="5380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Keine Angst davor, bei Firmen anzurufen und zu fragen!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57170" y="1717580"/>
            <a:ext cx="394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Keine Angst vorm Vorstellungsgespräch!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71865" y="3146676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Ausbilder sind auch nur Menschen!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59253" y="3875830"/>
            <a:ext cx="607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Wir waren auch einmal in der gleichen Situation wir Ihr!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58109" y="4596894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Wir wissen, dass Ihr nervös seid!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49490" y="5322900"/>
            <a:ext cx="271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Dafür sind wir ausgebildet!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51892" y="2436632"/>
            <a:ext cx="401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Habt Mut, es geht bei jedem Mal besser!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03" y="4509517"/>
            <a:ext cx="2335225" cy="1804326"/>
          </a:xfrm>
          <a:prstGeom prst="rect">
            <a:avLst/>
          </a:prstGeom>
        </p:spPr>
      </p:pic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8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47242" y="2313916"/>
            <a:ext cx="678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Viel Erfolg für Eure berufliche Zukunft!</a:t>
            </a:r>
            <a:endParaRPr lang="de-DE" sz="28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54" y="3608528"/>
            <a:ext cx="3563888" cy="2672916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84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34696" y="718128"/>
            <a:ext cx="342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Wer sind wir?</a:t>
            </a:r>
            <a:endParaRPr lang="de-DE" sz="4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26123" y="1596365"/>
            <a:ext cx="359262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Elisabeth Burgmair</a:t>
            </a:r>
          </a:p>
          <a:p>
            <a:endParaRPr lang="de-DE" dirty="0" smtClean="0"/>
          </a:p>
          <a:p>
            <a:r>
              <a:rPr lang="de-DE" dirty="0" smtClean="0"/>
              <a:t>Assistentin der Geschäftsleitung</a:t>
            </a:r>
            <a:endParaRPr lang="de-DE" dirty="0"/>
          </a:p>
          <a:p>
            <a:r>
              <a:rPr lang="de-DE" dirty="0" smtClean="0"/>
              <a:t>Ausbilderin bei E.E.P.D. GmbH</a:t>
            </a:r>
          </a:p>
          <a:p>
            <a:endParaRPr lang="de-DE" dirty="0" smtClean="0"/>
          </a:p>
          <a:p>
            <a:r>
              <a:rPr lang="de-DE" dirty="0" smtClean="0"/>
              <a:t>Mitglied in Prüfungsausschüssen</a:t>
            </a:r>
          </a:p>
          <a:p>
            <a:r>
              <a:rPr lang="de-DE" dirty="0"/>
              <a:t>f</a:t>
            </a:r>
            <a:r>
              <a:rPr lang="de-DE" dirty="0" smtClean="0"/>
              <a:t>ür Bürokaufleute und </a:t>
            </a:r>
            <a:r>
              <a:rPr lang="de-DE" dirty="0" err="1" smtClean="0"/>
              <a:t>AdA</a:t>
            </a:r>
            <a:endParaRPr lang="de-DE" dirty="0" smtClean="0"/>
          </a:p>
          <a:p>
            <a:r>
              <a:rPr lang="de-DE" dirty="0"/>
              <a:t>b</a:t>
            </a:r>
            <a:r>
              <a:rPr lang="de-DE" dirty="0" smtClean="0"/>
              <a:t>ei der IHK für München und Oberbayern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474343" y="1598790"/>
            <a:ext cx="360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Stephanie Mayr</a:t>
            </a:r>
          </a:p>
          <a:p>
            <a:endParaRPr lang="de-DE" dirty="0"/>
          </a:p>
          <a:p>
            <a:r>
              <a:rPr lang="de-DE" dirty="0" smtClean="0"/>
              <a:t>Gruppenleiterin in der Personalabteilung bei </a:t>
            </a:r>
          </a:p>
          <a:p>
            <a:r>
              <a:rPr lang="de-DE" dirty="0" smtClean="0"/>
              <a:t>Sumitomo (SHI) Cyclo Drive Germany GmbH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8251" y="4986766"/>
            <a:ext cx="6922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Zuständig für den organisatorischen Ablauf der Ausbildung </a:t>
            </a:r>
          </a:p>
          <a:p>
            <a:r>
              <a:rPr lang="de-DE" sz="2000" dirty="0" smtClean="0"/>
              <a:t>von A wie Ausschreibung bis Z wie Zeugnis</a:t>
            </a:r>
            <a:endParaRPr lang="de-DE" sz="2000" dirty="0"/>
          </a:p>
        </p:txBody>
      </p:sp>
      <p:sp>
        <p:nvSpPr>
          <p:cNvPr id="7" name="Pfeil nach unten 6"/>
          <p:cNvSpPr/>
          <p:nvPr/>
        </p:nvSpPr>
        <p:spPr>
          <a:xfrm>
            <a:off x="5234227" y="4184592"/>
            <a:ext cx="233213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>
            <a:off x="2940482" y="4189655"/>
            <a:ext cx="233213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9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4530" y="823876"/>
            <a:ext cx="772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Für was muss ich mich alles bewerben?</a:t>
            </a:r>
            <a:endParaRPr lang="de-DE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860122" y="3076854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Praktikum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865064" y="2366636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Ausbildungsstelle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162" y="4309868"/>
            <a:ext cx="2651787" cy="19888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3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12926" y="836712"/>
            <a:ext cx="4309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Bewerben</a:t>
            </a:r>
            <a:r>
              <a:rPr lang="de-DE" sz="3200" b="1" dirty="0">
                <a:sym typeface="Wingdings" panose="05000000000000000000" pitchFamily="2" charset="2"/>
              </a:rPr>
              <a:t>?</a:t>
            </a:r>
            <a:r>
              <a:rPr lang="de-DE" sz="3200" b="1" dirty="0" smtClean="0"/>
              <a:t> So geht‘s: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872958" y="1719548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selbst anrufen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57170" y="2163426"/>
            <a:ext cx="753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Hinweise für Bewerbungsprozedere beachten </a:t>
            </a:r>
          </a:p>
          <a:p>
            <a:r>
              <a:rPr lang="de-DE" dirty="0" smtClean="0"/>
              <a:t>(Bewerbungsschluss, Anforderungen an Unterlagen, Dateigrößen etc.)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55202" y="2867718"/>
            <a:ext cx="471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igene Handynummern und E-Mail-Adressen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55235" y="4077498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Foto: ordentlich und aussagekräftig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57170" y="3669646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</a:t>
            </a:r>
            <a:r>
              <a:rPr lang="de-DE" dirty="0" smtClean="0"/>
              <a:t>rdentliche Mappen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57170" y="4487384"/>
            <a:ext cx="180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  <a:r>
              <a:rPr lang="de-DE" dirty="0" smtClean="0"/>
              <a:t>auberes Papier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66048" y="4895750"/>
            <a:ext cx="447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Anschreiben selbst verfassen, gerne mit Hilfe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55114" y="5770014"/>
            <a:ext cx="5643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Umschläge selber beschriften und zur Post bringen – </a:t>
            </a:r>
          </a:p>
          <a:p>
            <a:r>
              <a:rPr lang="de-DE" dirty="0" smtClean="0"/>
              <a:t>-&gt; Hinweis auf Selbstständigkeit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863136" y="5321916"/>
            <a:ext cx="557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uf Layout, Rechtschreibung und Grammatik achten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856905" y="3275100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ernünftige E-Mail-Adresse: sag uns, wie Du wirklich heißt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35776"/>
            <a:ext cx="1737934" cy="8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44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28344" y="836712"/>
            <a:ext cx="2929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So bitte nicht:</a:t>
            </a:r>
            <a:endParaRPr lang="de-DE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857169" y="1733012"/>
            <a:ext cx="373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Eltern oder Großeltern anrufen lassen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62979" y="5767430"/>
            <a:ext cx="461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m Telefon mit „ja“ melden oder nuscheln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57147" y="3515010"/>
            <a:ext cx="6297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Foto: nicht von der letzten Party oder Selfie aus dem Bad</a:t>
            </a:r>
          </a:p>
          <a:p>
            <a:r>
              <a:rPr lang="de-DE" dirty="0" smtClean="0"/>
              <a:t>-&gt; nicht mit Büroklammern befestigen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58679" y="3171472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  <a:r>
              <a:rPr lang="de-DE" dirty="0" smtClean="0"/>
              <a:t>ie Bewerbung von den Eltern schreiben lassen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64080" y="4970732"/>
            <a:ext cx="549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Mappen, die schon durch mehrere Hände gegangen sind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54323" y="4581137"/>
            <a:ext cx="436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Lebensläufe auf Vorrat ausdrucken -&gt; Datum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46324" y="5359374"/>
            <a:ext cx="478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Eselsohren, Flecken, Rauch- und/oder Fettgeruch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58028" y="2145415"/>
            <a:ext cx="561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E-Mail-Adressen der Eltern – geschäftlich oder privat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55202" y="2550078"/>
            <a:ext cx="6766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dirty="0" smtClean="0"/>
              <a:t>er sich per E-Mail bewirbt, muss mit einer Antwort per E-Mail </a:t>
            </a:r>
          </a:p>
          <a:p>
            <a:r>
              <a:rPr lang="de-DE" dirty="0"/>
              <a:t>r</a:t>
            </a:r>
            <a:r>
              <a:rPr lang="de-DE" dirty="0" smtClean="0"/>
              <a:t>echnen -&gt; Postfach überprüfen!</a:t>
            </a:r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76" y="6186805"/>
            <a:ext cx="18526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862090" y="4191027"/>
            <a:ext cx="544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  <a:r>
              <a:rPr lang="de-DE" dirty="0" smtClean="0"/>
              <a:t>uriose E-Mail-Adressen wie „supermann@web.de“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873331" y="6132902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dirty="0" smtClean="0"/>
              <a:t>iebe Grüße / viele Grüße</a:t>
            </a:r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2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19370" y="2063364"/>
            <a:ext cx="5880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multiperspektivisch</a:t>
            </a:r>
            <a:endParaRPr lang="de-DE" sz="48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694" y="3429000"/>
            <a:ext cx="3248008" cy="2296443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3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107262" y="838680"/>
            <a:ext cx="2133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Praktikum</a:t>
            </a:r>
            <a:endParaRPr lang="de-DE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839485" y="3281860"/>
            <a:ext cx="706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Bewerbung frühzeitig: nach Bekanntgabe des Termins in der Schule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58229" y="3643972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Ferienpraktikum: Bewerbung so früh wie möglich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53420" y="5669908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raucht organisieren und vorbereiten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45231" y="4677344"/>
            <a:ext cx="4311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</a:t>
            </a:r>
            <a:r>
              <a:rPr lang="de-DE" dirty="0" smtClean="0"/>
              <a:t>ur begrenzte Plätze vorhanden, </a:t>
            </a:r>
          </a:p>
          <a:p>
            <a:r>
              <a:rPr lang="de-DE" dirty="0" smtClean="0"/>
              <a:t>evtl. sind Termine im Betrieb festgelegt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66481" y="5320932"/>
            <a:ext cx="637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ehrere Bewerber – eine Entscheidung muss gefällt werden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47308" y="2493880"/>
            <a:ext cx="7114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inen Beruf auswählen, für den man sich auch wirklich interessiert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55383" y="2900505"/>
            <a:ext cx="697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soll für Schüler und Firma von Vorteil sein und auch Spaß machen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55108" y="2108190"/>
            <a:ext cx="611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dirty="0" smtClean="0"/>
              <a:t>ositive </a:t>
            </a:r>
            <a:r>
              <a:rPr lang="de-DE" dirty="0"/>
              <a:t>B</a:t>
            </a:r>
            <a:r>
              <a:rPr lang="de-DE" dirty="0" smtClean="0"/>
              <a:t>eurteilung ist hilfreich bei späterer Bewerbung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871171" y="1722478"/>
            <a:ext cx="665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este Möglichkeit auszuprobieren, welcher Beruf passt zu mir?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535756" y="4300380"/>
            <a:ext cx="103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Warum?</a:t>
            </a:r>
            <a:endParaRPr lang="de-DE" b="1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7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38202" y="835728"/>
            <a:ext cx="4209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Vorstellungsgespräch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855202" y="1721516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dirty="0" smtClean="0"/>
              <a:t>ünktlich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56186" y="2437660"/>
            <a:ext cx="473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</a:t>
            </a:r>
            <a:r>
              <a:rPr lang="de-DE" dirty="0" smtClean="0"/>
              <a:t>rdentlich und zum Beruf passend gekleidet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45274" y="3148840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ü</a:t>
            </a:r>
            <a:r>
              <a:rPr lang="de-DE" dirty="0" smtClean="0"/>
              <a:t>ber die Firma informieren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49276" y="3875830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ü</a:t>
            </a:r>
            <a:r>
              <a:rPr lang="de-DE" dirty="0" smtClean="0"/>
              <a:t>ber den Beruf informieren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67032" y="4598862"/>
            <a:ext cx="32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Möchte ich den Beruf wirklich?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088" y="4533786"/>
            <a:ext cx="2363755" cy="1772816"/>
          </a:xfrm>
          <a:prstGeom prst="rect">
            <a:avLst/>
          </a:prstGeom>
        </p:spPr>
      </p:pic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07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44850" y="832754"/>
            <a:ext cx="6314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Nach dem Vorstellungsgespräch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58154" y="2430750"/>
            <a:ext cx="6632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 Nicht-Interesse oder Zusage bei anderer Ausbildungsstelle </a:t>
            </a:r>
          </a:p>
          <a:p>
            <a:r>
              <a:rPr lang="de-DE" dirty="0" smtClean="0"/>
              <a:t>den anderen Bewerbern den Platz freigeben und </a:t>
            </a:r>
          </a:p>
          <a:p>
            <a:r>
              <a:rPr lang="de-DE" dirty="0" smtClean="0"/>
              <a:t>in den Firmen absagen!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90" y="4651168"/>
            <a:ext cx="2483768" cy="1651318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by Elisabeth Burgmair / Stephanie Mayr - 2015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538</Words>
  <Application>Microsoft Office PowerPoint</Application>
  <PresentationFormat>Bildschirmpräsentation (4:3)</PresentationFormat>
  <Paragraphs>91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Lysithea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ELBU41</dc:creator>
  <cp:lastModifiedBy>Verwaltung2</cp:lastModifiedBy>
  <cp:revision>42</cp:revision>
  <dcterms:created xsi:type="dcterms:W3CDTF">2015-01-29T15:39:47Z</dcterms:created>
  <dcterms:modified xsi:type="dcterms:W3CDTF">2015-02-13T13:45:32Z</dcterms:modified>
</cp:coreProperties>
</file>