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13"/>
  </p:notesMasterIdLst>
  <p:sldIdLst>
    <p:sldId id="256" r:id="rId2"/>
    <p:sldId id="257" r:id="rId3"/>
    <p:sldId id="258" r:id="rId4"/>
    <p:sldId id="261" r:id="rId5"/>
    <p:sldId id="262" r:id="rId6"/>
    <p:sldId id="265" r:id="rId7"/>
    <p:sldId id="259" r:id="rId8"/>
    <p:sldId id="260" r:id="rId9"/>
    <p:sldId id="263" r:id="rId10"/>
    <p:sldId id="264" r:id="rId11"/>
    <p:sldId id="266" r:id="rId1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7" d="100"/>
          <a:sy n="107" d="100"/>
        </p:scale>
        <p:origin x="-163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CA5D74-A20F-404B-82BB-3D41F4DE4002}" type="datetimeFigureOut">
              <a:rPr lang="de-DE" smtClean="0"/>
              <a:t>13.02.2015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6B177D-A978-41AA-8241-DC4575FC366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008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6B177D-A978-41AA-8241-DC4575FC3661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71927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vielfache/</a:t>
            </a:r>
            <a:r>
              <a:rPr lang="de-DE" dirty="0" err="1" smtClean="0"/>
              <a:t>vielfälltige</a:t>
            </a:r>
            <a:r>
              <a:rPr lang="de-DE" dirty="0" smtClean="0"/>
              <a:t> Darstellung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6B177D-A978-41AA-8241-DC4575FC3661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06636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Gerade Verbindung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el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25" name="Untertitel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31" name="Datumsplatzhalt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E9E218E-7A40-46ED-AD39-6DB96F57983C}" type="datetime1">
              <a:rPr lang="de-DE" smtClean="0"/>
              <a:t>13.02.2015</a:t>
            </a:fld>
            <a:endParaRPr lang="de-DE"/>
          </a:p>
        </p:txBody>
      </p:sp>
      <p:sp>
        <p:nvSpPr>
          <p:cNvPr id="18" name="Fußzeilenplatzhalt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r>
              <a:rPr lang="en-US" smtClean="0"/>
              <a:t>copyright by Elisabeth Burgmair / Stephanie Mayr - 2015</a:t>
            </a:r>
            <a:endParaRPr lang="de-DE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1C23B74-D219-4726-B2B6-D7E2A4EA29D7}" type="slidenum">
              <a:rPr lang="de-DE" smtClean="0"/>
              <a:t>‹Nr.›</a:t>
            </a:fld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24EC4A-83CF-4FE3-A455-2CBB6CA88242}" type="datetime1">
              <a:rPr lang="de-DE" smtClean="0"/>
              <a:t>13.02.2015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copyright by Elisabeth Burgmair / Stephanie Mayr - 2015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C23B74-D219-4726-B2B6-D7E2A4EA29D7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E352CE98-C821-4F17-A68A-EBD0BC582CA0}" type="datetime1">
              <a:rPr lang="de-DE" smtClean="0"/>
              <a:t>13.02.2015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r>
              <a:rPr lang="en-US" smtClean="0"/>
              <a:t>copyright by Elisabeth Burgmair / Stephanie Mayr - 2015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1C23B74-D219-4726-B2B6-D7E2A4EA29D7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8F2BBC-C1D4-4BC0-97B2-BB89CDD819F2}" type="datetime1">
              <a:rPr lang="de-DE" smtClean="0"/>
              <a:t>13.02.2015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copyright by Elisabeth Burgmair / Stephanie Mayr - 2015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C23B74-D219-4726-B2B6-D7E2A4EA29D7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E0E003F-A112-4954-B272-8A3CC116046E}" type="datetime1">
              <a:rPr lang="de-DE" smtClean="0"/>
              <a:t>13.02.2015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r>
              <a:rPr lang="en-US" smtClean="0"/>
              <a:t>copyright by Elisabeth Burgmair / Stephanie Mayr - 2015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A1C23B74-D219-4726-B2B6-D7E2A4EA29D7}" type="slidenum">
              <a:rPr lang="de-DE" smtClean="0"/>
              <a:t>‹Nr.›</a:t>
            </a:fld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87600B-AD58-49B3-BC46-6BF79DB13637}" type="datetime1">
              <a:rPr lang="de-DE" smtClean="0"/>
              <a:t>13.02.2015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copyright by Elisabeth Burgmair / Stephanie Mayr - 2015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C23B74-D219-4726-B2B6-D7E2A4EA29D7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1AC9FB-4693-455F-A309-662DEDB78B07}" type="datetime1">
              <a:rPr lang="de-DE" smtClean="0"/>
              <a:t>13.02.2015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copyright by Elisabeth Burgmair / Stephanie Mayr - 2015</a:t>
            </a: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C23B74-D219-4726-B2B6-D7E2A4EA29D7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1BD07A-C9FA-4B6A-A49C-ABE5E9B07460}" type="datetime1">
              <a:rPr lang="de-DE" smtClean="0"/>
              <a:t>13.02.2015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copyright by Elisabeth Burgmair / Stephanie Mayr - 2015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C23B74-D219-4726-B2B6-D7E2A4EA29D7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06A0824-36F7-485A-A832-BB40558DFFCB}" type="datetime1">
              <a:rPr lang="de-DE" smtClean="0"/>
              <a:t>13.02.2015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r>
              <a:rPr lang="en-US" smtClean="0"/>
              <a:t>copyright by Elisabeth Burgmair / Stephanie Mayr - 2015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C23B74-D219-4726-B2B6-D7E2A4EA29D7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97CAF3-B2F2-4D4B-8CD9-C54E129BD030}" type="datetime1">
              <a:rPr lang="de-DE" smtClean="0"/>
              <a:t>13.02.2015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copyright by Elisabeth Burgmair / Stephanie Mayr - 2015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C23B74-D219-4726-B2B6-D7E2A4EA29D7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8CB22C-4A10-4A33-BC6A-29A5B59B013B}" type="datetime1">
              <a:rPr lang="de-DE" smtClean="0"/>
              <a:t>13.02.2015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copyright by Elisabeth Burgmair / Stephanie Mayr - 2015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C23B74-D219-4726-B2B6-D7E2A4EA29D7}" type="slidenum">
              <a:rPr lang="de-DE" smtClean="0"/>
              <a:t>‹Nr.›</a:t>
            </a:fld>
            <a:endParaRPr lang="de-DE"/>
          </a:p>
        </p:txBody>
      </p:sp>
      <p:sp>
        <p:nvSpPr>
          <p:cNvPr id="10" name="Bildplatzhalt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elplatzhalt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1" name="Textplatzhalt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27" name="Datumsplatzhalt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215C16D-0129-4000-A263-4B57EA59A4C0}" type="datetime1">
              <a:rPr lang="de-DE" smtClean="0"/>
              <a:t>13.02.2015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r>
              <a:rPr lang="en-US" smtClean="0"/>
              <a:t>copyright by Elisabeth Burgmair / Stephanie Mayr - 2015</a:t>
            </a:r>
            <a:endParaRPr lang="de-DE"/>
          </a:p>
        </p:txBody>
      </p:sp>
      <p:sp>
        <p:nvSpPr>
          <p:cNvPr id="16" name="Foliennummernplatzhalt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1C23B74-D219-4726-B2B6-D7E2A4EA29D7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15414" y="2118052"/>
            <a:ext cx="819166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400" b="1" dirty="0" smtClean="0"/>
              <a:t>Wie bewerbe ich mich richtig?</a:t>
            </a:r>
            <a:endParaRPr lang="de-DE" sz="4400" b="1" dirty="0"/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4500977"/>
            <a:ext cx="3600400" cy="1800200"/>
          </a:xfrm>
          <a:prstGeom prst="rect">
            <a:avLst/>
          </a:prstGeom>
        </p:spPr>
      </p:pic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by Elisabeth Burgmair / Stephanie Mayr - 2015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5814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867072" y="1002442"/>
            <a:ext cx="53808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Keine Angst davor, bei Firmen anzurufen und zu fragen!</a:t>
            </a:r>
            <a:endParaRPr lang="de-DE" dirty="0"/>
          </a:p>
        </p:txBody>
      </p:sp>
      <p:sp>
        <p:nvSpPr>
          <p:cNvPr id="3" name="Textfeld 2"/>
          <p:cNvSpPr txBox="1"/>
          <p:nvPr/>
        </p:nvSpPr>
        <p:spPr>
          <a:xfrm>
            <a:off x="857170" y="1717580"/>
            <a:ext cx="394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Keine Angst vorm Vorstellungsgespräch!</a:t>
            </a:r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871865" y="3146676"/>
            <a:ext cx="3954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Ausbilder sind auch nur Menschen!</a:t>
            </a:r>
            <a:endParaRPr lang="de-DE" b="1" dirty="0"/>
          </a:p>
        </p:txBody>
      </p:sp>
      <p:sp>
        <p:nvSpPr>
          <p:cNvPr id="5" name="Textfeld 4"/>
          <p:cNvSpPr txBox="1"/>
          <p:nvPr/>
        </p:nvSpPr>
        <p:spPr>
          <a:xfrm>
            <a:off x="859253" y="3875830"/>
            <a:ext cx="6070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Wir waren auch einmal in der gleichen Situation wir Ihr!</a:t>
            </a:r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858109" y="4596894"/>
            <a:ext cx="3222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Wir wissen, dass Ihr nervös seid!</a:t>
            </a:r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849490" y="5322900"/>
            <a:ext cx="2712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Dafür sind wir ausgebildet!</a:t>
            </a:r>
            <a:endParaRPr lang="de-DE" dirty="0"/>
          </a:p>
        </p:txBody>
      </p:sp>
      <p:sp>
        <p:nvSpPr>
          <p:cNvPr id="9" name="Textfeld 8"/>
          <p:cNvSpPr txBox="1"/>
          <p:nvPr/>
        </p:nvSpPr>
        <p:spPr>
          <a:xfrm>
            <a:off x="851892" y="2436632"/>
            <a:ext cx="40155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Habt Mut, es geht bei jedem Mal besser!</a:t>
            </a:r>
            <a:endParaRPr lang="de-DE" dirty="0"/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5803" y="4509517"/>
            <a:ext cx="2335225" cy="1804326"/>
          </a:xfrm>
          <a:prstGeom prst="rect">
            <a:avLst/>
          </a:prstGeom>
        </p:spPr>
      </p:pic>
      <p:sp>
        <p:nvSpPr>
          <p:cNvPr id="10" name="Fußzeilenplatzhalt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by Elisabeth Burgmair / Stephanie Mayr - 2015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9888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8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847242" y="2313916"/>
            <a:ext cx="67825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b="1" dirty="0" smtClean="0"/>
              <a:t>Viel Erfolg für Eure berufliche Zukunft!</a:t>
            </a:r>
            <a:endParaRPr lang="de-DE" sz="2800" b="1" dirty="0"/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9654" y="3608528"/>
            <a:ext cx="3563888" cy="2672916"/>
          </a:xfrm>
          <a:prstGeom prst="rect">
            <a:avLst/>
          </a:prstGeom>
        </p:spPr>
      </p:pic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by Elisabeth Burgmair / Stephanie Mayr - 2015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7840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2434696" y="718128"/>
            <a:ext cx="342465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b="1" dirty="0" smtClean="0"/>
              <a:t>Wer sind wir?</a:t>
            </a:r>
            <a:endParaRPr lang="de-DE" sz="4000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126123" y="1596365"/>
            <a:ext cx="3592627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 smtClean="0"/>
              <a:t>Elisabeth Burgmair</a:t>
            </a:r>
          </a:p>
          <a:p>
            <a:endParaRPr lang="de-DE" dirty="0" smtClean="0"/>
          </a:p>
          <a:p>
            <a:r>
              <a:rPr lang="de-DE" dirty="0" smtClean="0"/>
              <a:t>Assistentin der Geschäftsleitung</a:t>
            </a:r>
            <a:endParaRPr lang="de-DE" dirty="0"/>
          </a:p>
          <a:p>
            <a:r>
              <a:rPr lang="de-DE" dirty="0" smtClean="0"/>
              <a:t>Ausbilderin bei E.E.P.D. GmbH</a:t>
            </a:r>
          </a:p>
          <a:p>
            <a:endParaRPr lang="de-DE" dirty="0" smtClean="0"/>
          </a:p>
          <a:p>
            <a:r>
              <a:rPr lang="de-DE" dirty="0" smtClean="0"/>
              <a:t>Mitglied in Prüfungsausschüssen</a:t>
            </a:r>
          </a:p>
          <a:p>
            <a:r>
              <a:rPr lang="de-DE" dirty="0"/>
              <a:t>f</a:t>
            </a:r>
            <a:r>
              <a:rPr lang="de-DE" dirty="0" smtClean="0"/>
              <a:t>ür Bürokaufleute und </a:t>
            </a:r>
            <a:r>
              <a:rPr lang="de-DE" dirty="0" err="1" smtClean="0"/>
              <a:t>AdA</a:t>
            </a:r>
            <a:endParaRPr lang="de-DE" dirty="0" smtClean="0"/>
          </a:p>
          <a:p>
            <a:r>
              <a:rPr lang="de-DE" dirty="0"/>
              <a:t>b</a:t>
            </a:r>
            <a:r>
              <a:rPr lang="de-DE" dirty="0" smtClean="0"/>
              <a:t>ei der IHK für München und Oberbayern</a:t>
            </a:r>
            <a:endParaRPr lang="de-DE" dirty="0"/>
          </a:p>
          <a:p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4474343" y="1598790"/>
            <a:ext cx="360040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 smtClean="0"/>
              <a:t>Stephanie Mayr</a:t>
            </a:r>
          </a:p>
          <a:p>
            <a:endParaRPr lang="de-DE" dirty="0"/>
          </a:p>
          <a:p>
            <a:r>
              <a:rPr lang="de-DE" dirty="0" smtClean="0"/>
              <a:t>Gruppenleiterin in der Personalabteilung bei </a:t>
            </a:r>
          </a:p>
          <a:p>
            <a:r>
              <a:rPr lang="de-DE" dirty="0" smtClean="0"/>
              <a:t>Sumitomo (SHI) Cyclo Drive Germany GmbH</a:t>
            </a:r>
          </a:p>
          <a:p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978251" y="4986766"/>
            <a:ext cx="69226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Zuständig für den organisatorischen Ablauf der Ausbildung </a:t>
            </a:r>
          </a:p>
          <a:p>
            <a:r>
              <a:rPr lang="de-DE" sz="2000" dirty="0" smtClean="0"/>
              <a:t>von A wie Ausschreibung bis Z wie Zeugnis</a:t>
            </a:r>
            <a:endParaRPr lang="de-DE" sz="2000" dirty="0"/>
          </a:p>
        </p:txBody>
      </p:sp>
      <p:sp>
        <p:nvSpPr>
          <p:cNvPr id="7" name="Pfeil nach unten 6"/>
          <p:cNvSpPr/>
          <p:nvPr/>
        </p:nvSpPr>
        <p:spPr>
          <a:xfrm>
            <a:off x="5234227" y="4184592"/>
            <a:ext cx="233213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Pfeil nach unten 7"/>
          <p:cNvSpPr/>
          <p:nvPr/>
        </p:nvSpPr>
        <p:spPr>
          <a:xfrm>
            <a:off x="2940482" y="4189655"/>
            <a:ext cx="233213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by Elisabeth Burgmair / Stephanie Mayr - 2015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0980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7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394530" y="823876"/>
            <a:ext cx="77251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b="1" dirty="0" smtClean="0"/>
              <a:t>Für was muss ich mich alles bewerben?</a:t>
            </a:r>
            <a:endParaRPr lang="de-DE" sz="3200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860122" y="3076854"/>
            <a:ext cx="15680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/>
              <a:t>Praktikum</a:t>
            </a:r>
            <a:endParaRPr lang="de-DE" sz="2400" dirty="0"/>
          </a:p>
        </p:txBody>
      </p:sp>
      <p:sp>
        <p:nvSpPr>
          <p:cNvPr id="4" name="Textfeld 3"/>
          <p:cNvSpPr txBox="1"/>
          <p:nvPr/>
        </p:nvSpPr>
        <p:spPr>
          <a:xfrm>
            <a:off x="865064" y="2366636"/>
            <a:ext cx="25635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/>
              <a:t>Ausbildungsstelle</a:t>
            </a:r>
            <a:endParaRPr lang="de-DE" sz="2400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8162" y="4309868"/>
            <a:ext cx="2651787" cy="1988840"/>
          </a:xfrm>
          <a:prstGeom prst="rect">
            <a:avLst/>
          </a:prstGeom>
        </p:spPr>
      </p:pic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by Elisabeth Burgmair / Stephanie Mayr - 2015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6308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2112926" y="836712"/>
            <a:ext cx="43091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b="1" dirty="0" smtClean="0"/>
              <a:t>Bewerben</a:t>
            </a:r>
            <a:r>
              <a:rPr lang="de-DE" sz="3200" b="1" dirty="0">
                <a:sym typeface="Wingdings" panose="05000000000000000000" pitchFamily="2" charset="2"/>
              </a:rPr>
              <a:t>?</a:t>
            </a:r>
            <a:r>
              <a:rPr lang="de-DE" sz="3200" b="1" dirty="0" smtClean="0"/>
              <a:t> So geht‘s:</a:t>
            </a:r>
            <a:endParaRPr lang="de-DE" sz="3200" b="1" dirty="0"/>
          </a:p>
        </p:txBody>
      </p:sp>
      <p:sp>
        <p:nvSpPr>
          <p:cNvPr id="4" name="Textfeld 3"/>
          <p:cNvSpPr txBox="1"/>
          <p:nvPr/>
        </p:nvSpPr>
        <p:spPr>
          <a:xfrm>
            <a:off x="872958" y="1719548"/>
            <a:ext cx="16562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selbst anrufen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857170" y="2163426"/>
            <a:ext cx="75312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Hinweise für Bewerbungsprozedere beachten </a:t>
            </a:r>
          </a:p>
          <a:p>
            <a:r>
              <a:rPr lang="de-DE" dirty="0" smtClean="0"/>
              <a:t>(Bewerbungsschluss, Anforderungen an Unterlagen, Dateigrößen etc.)</a:t>
            </a:r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855202" y="2867718"/>
            <a:ext cx="47147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e</a:t>
            </a:r>
            <a:r>
              <a:rPr lang="de-DE" dirty="0" smtClean="0"/>
              <a:t>igene Handynummern und E-Mail-Adressen</a:t>
            </a:r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855235" y="4077498"/>
            <a:ext cx="38619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Foto: ordentlich und aussagekräftig</a:t>
            </a:r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857170" y="3669646"/>
            <a:ext cx="22349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o</a:t>
            </a:r>
            <a:r>
              <a:rPr lang="de-DE" dirty="0" smtClean="0"/>
              <a:t>rdentliche Mappen</a:t>
            </a:r>
            <a:endParaRPr lang="de-DE" dirty="0"/>
          </a:p>
        </p:txBody>
      </p:sp>
      <p:sp>
        <p:nvSpPr>
          <p:cNvPr id="9" name="Textfeld 8"/>
          <p:cNvSpPr txBox="1"/>
          <p:nvPr/>
        </p:nvSpPr>
        <p:spPr>
          <a:xfrm>
            <a:off x="857170" y="4487384"/>
            <a:ext cx="18088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s</a:t>
            </a:r>
            <a:r>
              <a:rPr lang="de-DE" dirty="0" smtClean="0"/>
              <a:t>auberes Papier</a:t>
            </a:r>
            <a:endParaRPr lang="de-DE" dirty="0"/>
          </a:p>
        </p:txBody>
      </p:sp>
      <p:sp>
        <p:nvSpPr>
          <p:cNvPr id="10" name="Textfeld 9"/>
          <p:cNvSpPr txBox="1"/>
          <p:nvPr/>
        </p:nvSpPr>
        <p:spPr>
          <a:xfrm>
            <a:off x="866048" y="4895750"/>
            <a:ext cx="4473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Anschreiben selbst verfassen, gerne mit Hilfe</a:t>
            </a:r>
            <a:endParaRPr lang="de-DE" dirty="0"/>
          </a:p>
        </p:txBody>
      </p:sp>
      <p:sp>
        <p:nvSpPr>
          <p:cNvPr id="11" name="Textfeld 10"/>
          <p:cNvSpPr txBox="1"/>
          <p:nvPr/>
        </p:nvSpPr>
        <p:spPr>
          <a:xfrm>
            <a:off x="855114" y="5770014"/>
            <a:ext cx="56432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Umschläge selber beschriften und zur Post bringen – </a:t>
            </a:r>
          </a:p>
          <a:p>
            <a:r>
              <a:rPr lang="de-DE" dirty="0" smtClean="0"/>
              <a:t>-&gt; Hinweis auf Selbstständigkeit</a:t>
            </a:r>
            <a:endParaRPr lang="de-DE" dirty="0"/>
          </a:p>
        </p:txBody>
      </p:sp>
      <p:sp>
        <p:nvSpPr>
          <p:cNvPr id="12" name="Textfeld 11"/>
          <p:cNvSpPr txBox="1"/>
          <p:nvPr/>
        </p:nvSpPr>
        <p:spPr>
          <a:xfrm>
            <a:off x="863136" y="5321916"/>
            <a:ext cx="5574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  <a:r>
              <a:rPr lang="de-DE" dirty="0" smtClean="0"/>
              <a:t>uf Layout, Rechtschreibung und Grammatik achten</a:t>
            </a:r>
            <a:endParaRPr lang="de-DE" dirty="0"/>
          </a:p>
        </p:txBody>
      </p:sp>
      <p:sp>
        <p:nvSpPr>
          <p:cNvPr id="2" name="Textfeld 1"/>
          <p:cNvSpPr txBox="1"/>
          <p:nvPr/>
        </p:nvSpPr>
        <p:spPr>
          <a:xfrm>
            <a:off x="856905" y="3275100"/>
            <a:ext cx="6199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v</a:t>
            </a:r>
            <a:r>
              <a:rPr lang="de-DE" dirty="0" smtClean="0"/>
              <a:t>ernünftige E-Mail-Adresse: sag uns, wie Du wirklich heißt</a:t>
            </a:r>
            <a:endParaRPr lang="de-DE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5935776"/>
            <a:ext cx="1737934" cy="891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Fußzeilenplatzhalt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by Elisabeth Burgmair / Stephanie Mayr - 2015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5443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3028344" y="836712"/>
            <a:ext cx="29290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b="1" dirty="0" smtClean="0"/>
              <a:t>So bitte nicht:</a:t>
            </a:r>
            <a:endParaRPr lang="de-DE" sz="3200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857169" y="1733012"/>
            <a:ext cx="3735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Eltern oder Großeltern anrufen lassen</a:t>
            </a:r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862979" y="5767430"/>
            <a:ext cx="4612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  <a:r>
              <a:rPr lang="de-DE" dirty="0" smtClean="0"/>
              <a:t>m Telefon mit „ja“ melden oder nuscheln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857147" y="3515010"/>
            <a:ext cx="62973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Foto: nicht von der letzten Party oder Selfie aus dem Bad</a:t>
            </a:r>
          </a:p>
          <a:p>
            <a:r>
              <a:rPr lang="de-DE" dirty="0" smtClean="0"/>
              <a:t>-&gt; nicht mit Büroklammern befestigen</a:t>
            </a:r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858679" y="3171472"/>
            <a:ext cx="5056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d</a:t>
            </a:r>
            <a:r>
              <a:rPr lang="de-DE" dirty="0" smtClean="0"/>
              <a:t>ie Bewerbung von den Eltern schreiben lassen</a:t>
            </a:r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864080" y="4970732"/>
            <a:ext cx="54954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Mappen, die schon durch mehrere Hände gegangen sind</a:t>
            </a:r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854323" y="4581137"/>
            <a:ext cx="4362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Lebensläufe auf Vorrat ausdrucken -&gt; Datum</a:t>
            </a:r>
            <a:endParaRPr lang="de-DE" dirty="0"/>
          </a:p>
        </p:txBody>
      </p:sp>
      <p:sp>
        <p:nvSpPr>
          <p:cNvPr id="9" name="Textfeld 8"/>
          <p:cNvSpPr txBox="1"/>
          <p:nvPr/>
        </p:nvSpPr>
        <p:spPr>
          <a:xfrm>
            <a:off x="846324" y="5359374"/>
            <a:ext cx="47850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Eselsohren, Flecken, Rauch- und/oder Fettgeruch</a:t>
            </a:r>
            <a:endParaRPr lang="de-DE" dirty="0"/>
          </a:p>
        </p:txBody>
      </p:sp>
      <p:sp>
        <p:nvSpPr>
          <p:cNvPr id="10" name="Textfeld 9"/>
          <p:cNvSpPr txBox="1"/>
          <p:nvPr/>
        </p:nvSpPr>
        <p:spPr>
          <a:xfrm>
            <a:off x="858028" y="2145415"/>
            <a:ext cx="5610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E-Mail-Adressen der Eltern – geschäftlich oder privat</a:t>
            </a:r>
            <a:endParaRPr lang="de-DE" dirty="0"/>
          </a:p>
        </p:txBody>
      </p:sp>
      <p:sp>
        <p:nvSpPr>
          <p:cNvPr id="11" name="Textfeld 10"/>
          <p:cNvSpPr txBox="1"/>
          <p:nvPr/>
        </p:nvSpPr>
        <p:spPr>
          <a:xfrm>
            <a:off x="855202" y="2550078"/>
            <a:ext cx="67666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w</a:t>
            </a:r>
            <a:r>
              <a:rPr lang="de-DE" dirty="0" smtClean="0"/>
              <a:t>er sich per E-Mail bewirbt, muss mit einer Antwort per E-Mail </a:t>
            </a:r>
          </a:p>
          <a:p>
            <a:r>
              <a:rPr lang="de-DE" dirty="0"/>
              <a:t>r</a:t>
            </a:r>
            <a:r>
              <a:rPr lang="de-DE" dirty="0" smtClean="0"/>
              <a:t>echnen -&gt; Postfach überprüfen!</a:t>
            </a:r>
            <a:endParaRPr lang="de-DE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9876" y="6186805"/>
            <a:ext cx="1852612" cy="614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feld 11"/>
          <p:cNvSpPr txBox="1"/>
          <p:nvPr/>
        </p:nvSpPr>
        <p:spPr>
          <a:xfrm>
            <a:off x="862090" y="4191027"/>
            <a:ext cx="54489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k</a:t>
            </a:r>
            <a:r>
              <a:rPr lang="de-DE" dirty="0" smtClean="0"/>
              <a:t>uriose E-Mail-Adressen wie „supermann@web.de“</a:t>
            </a:r>
            <a:endParaRPr lang="de-DE" dirty="0"/>
          </a:p>
        </p:txBody>
      </p:sp>
      <p:sp>
        <p:nvSpPr>
          <p:cNvPr id="14" name="Textfeld 13"/>
          <p:cNvSpPr txBox="1"/>
          <p:nvPr/>
        </p:nvSpPr>
        <p:spPr>
          <a:xfrm>
            <a:off x="873331" y="6132902"/>
            <a:ext cx="28472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l</a:t>
            </a:r>
            <a:r>
              <a:rPr lang="de-DE" dirty="0" smtClean="0"/>
              <a:t>iebe Grüße / viele Grüße</a:t>
            </a:r>
            <a:endParaRPr lang="de-DE" dirty="0"/>
          </a:p>
        </p:txBody>
      </p:sp>
      <p:sp>
        <p:nvSpPr>
          <p:cNvPr id="13" name="Fußzeilenplatzhalt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by Elisabeth Burgmair / Stephanie Mayr - 2015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1925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9" grpId="0"/>
      <p:bldP spid="10" grpId="0"/>
      <p:bldP spid="11" grpId="0"/>
      <p:bldP spid="12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419370" y="2063364"/>
            <a:ext cx="58801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800" b="1" dirty="0" smtClean="0"/>
              <a:t>multiperspektivisch</a:t>
            </a:r>
            <a:endParaRPr lang="de-DE" sz="4800" b="1" dirty="0"/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4694" y="3429000"/>
            <a:ext cx="3248008" cy="2296443"/>
          </a:xfrm>
          <a:prstGeom prst="rect">
            <a:avLst/>
          </a:prstGeom>
        </p:spPr>
      </p:pic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by Elisabeth Burgmair / Stephanie Mayr - 2015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4323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3107262" y="838680"/>
            <a:ext cx="21339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b="1" dirty="0" smtClean="0"/>
              <a:t>Praktikum</a:t>
            </a:r>
            <a:endParaRPr lang="de-DE" sz="3200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839485" y="3281860"/>
            <a:ext cx="7068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Bewerbung frühzeitig: nach Bekanntgabe des Termins in der Schule</a:t>
            </a:r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858229" y="3643972"/>
            <a:ext cx="5275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Ferienpraktikum: Bewerbung so früh wie möglich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853420" y="5669908"/>
            <a:ext cx="40511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b</a:t>
            </a:r>
            <a:r>
              <a:rPr lang="de-DE" dirty="0" smtClean="0"/>
              <a:t>raucht organisieren und vorbereiten</a:t>
            </a:r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845231" y="4677344"/>
            <a:ext cx="43115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n</a:t>
            </a:r>
            <a:r>
              <a:rPr lang="de-DE" dirty="0" smtClean="0"/>
              <a:t>ur begrenzte Plätze vorhanden, </a:t>
            </a:r>
          </a:p>
          <a:p>
            <a:r>
              <a:rPr lang="de-DE" dirty="0" smtClean="0"/>
              <a:t>evtl. sind Termine im Betrieb festgelegt</a:t>
            </a:r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866481" y="5320932"/>
            <a:ext cx="6378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m</a:t>
            </a:r>
            <a:r>
              <a:rPr lang="de-DE" dirty="0" smtClean="0"/>
              <a:t>ehrere Bewerber – eine Entscheidung muss gefällt werden</a:t>
            </a:r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847308" y="2493880"/>
            <a:ext cx="71144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e</a:t>
            </a:r>
            <a:r>
              <a:rPr lang="de-DE" dirty="0" smtClean="0"/>
              <a:t>inen Beruf auswählen, für den man sich auch wirklich interessiert</a:t>
            </a:r>
            <a:endParaRPr lang="de-DE" dirty="0"/>
          </a:p>
        </p:txBody>
      </p:sp>
      <p:sp>
        <p:nvSpPr>
          <p:cNvPr id="10" name="Textfeld 9"/>
          <p:cNvSpPr txBox="1"/>
          <p:nvPr/>
        </p:nvSpPr>
        <p:spPr>
          <a:xfrm>
            <a:off x="855383" y="2900505"/>
            <a:ext cx="69745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soll für Schüler und Firma von Vorteil sein und auch Spaß machen</a:t>
            </a:r>
            <a:endParaRPr lang="de-DE" dirty="0"/>
          </a:p>
        </p:txBody>
      </p:sp>
      <p:sp>
        <p:nvSpPr>
          <p:cNvPr id="11" name="Textfeld 10"/>
          <p:cNvSpPr txBox="1"/>
          <p:nvPr/>
        </p:nvSpPr>
        <p:spPr>
          <a:xfrm>
            <a:off x="855108" y="2108190"/>
            <a:ext cx="61117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p</a:t>
            </a:r>
            <a:r>
              <a:rPr lang="de-DE" dirty="0" smtClean="0"/>
              <a:t>ositive </a:t>
            </a:r>
            <a:r>
              <a:rPr lang="de-DE" dirty="0"/>
              <a:t>B</a:t>
            </a:r>
            <a:r>
              <a:rPr lang="de-DE" dirty="0" smtClean="0"/>
              <a:t>eurteilung ist hilfreich bei späterer Bewerbung</a:t>
            </a:r>
            <a:endParaRPr lang="de-DE" dirty="0"/>
          </a:p>
        </p:txBody>
      </p:sp>
      <p:sp>
        <p:nvSpPr>
          <p:cNvPr id="12" name="Textfeld 11"/>
          <p:cNvSpPr txBox="1"/>
          <p:nvPr/>
        </p:nvSpPr>
        <p:spPr>
          <a:xfrm>
            <a:off x="871171" y="1722478"/>
            <a:ext cx="66527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b</a:t>
            </a:r>
            <a:r>
              <a:rPr lang="de-DE" dirty="0" smtClean="0"/>
              <a:t>este Möglichkeit auszuprobieren, welcher Beruf passt zu mir?</a:t>
            </a:r>
            <a:endParaRPr lang="de-DE" dirty="0"/>
          </a:p>
        </p:txBody>
      </p:sp>
      <p:sp>
        <p:nvSpPr>
          <p:cNvPr id="9" name="Textfeld 8"/>
          <p:cNvSpPr txBox="1"/>
          <p:nvPr/>
        </p:nvSpPr>
        <p:spPr>
          <a:xfrm>
            <a:off x="3535756" y="4300380"/>
            <a:ext cx="10384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Warum?</a:t>
            </a:r>
            <a:endParaRPr lang="de-DE" b="1" dirty="0"/>
          </a:p>
        </p:txBody>
      </p:sp>
      <p:sp>
        <p:nvSpPr>
          <p:cNvPr id="13" name="Fußzeilenplatzhalt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by Elisabeth Burgmair / Stephanie Mayr - 2015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7797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10" grpId="0"/>
      <p:bldP spid="11" grpId="0"/>
      <p:bldP spid="12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2238202" y="835728"/>
            <a:ext cx="42094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b="1" dirty="0" smtClean="0"/>
              <a:t>Vorstellungsgespräch</a:t>
            </a:r>
            <a:endParaRPr lang="de-DE" sz="3200" b="1" dirty="0"/>
          </a:p>
        </p:txBody>
      </p:sp>
      <p:sp>
        <p:nvSpPr>
          <p:cNvPr id="4" name="Textfeld 3"/>
          <p:cNvSpPr txBox="1"/>
          <p:nvPr/>
        </p:nvSpPr>
        <p:spPr>
          <a:xfrm>
            <a:off x="855202" y="1721516"/>
            <a:ext cx="11480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p</a:t>
            </a:r>
            <a:r>
              <a:rPr lang="de-DE" dirty="0" smtClean="0"/>
              <a:t>ünktlich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856186" y="2437660"/>
            <a:ext cx="47387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o</a:t>
            </a:r>
            <a:r>
              <a:rPr lang="de-DE" dirty="0" smtClean="0"/>
              <a:t>rdentlich und zum Beruf passend gekleidet</a:t>
            </a:r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845274" y="3148840"/>
            <a:ext cx="29931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ü</a:t>
            </a:r>
            <a:r>
              <a:rPr lang="de-DE" dirty="0" smtClean="0"/>
              <a:t>ber die Firma informieren</a:t>
            </a:r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849276" y="3875830"/>
            <a:ext cx="3020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ü</a:t>
            </a:r>
            <a:r>
              <a:rPr lang="de-DE" dirty="0" smtClean="0"/>
              <a:t>ber den Beruf informieren</a:t>
            </a:r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867032" y="4598862"/>
            <a:ext cx="32081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Möchte ich den Beruf wirklich?</a:t>
            </a:r>
            <a:endParaRPr lang="de-DE" dirty="0"/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4088" y="4533786"/>
            <a:ext cx="2363755" cy="1772816"/>
          </a:xfrm>
          <a:prstGeom prst="rect">
            <a:avLst/>
          </a:prstGeom>
        </p:spPr>
      </p:pic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by Elisabeth Burgmair / Stephanie Mayr - 2015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4078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244850" y="832754"/>
            <a:ext cx="63141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b="1" dirty="0" smtClean="0"/>
              <a:t>Nach dem Vorstellungsgespräch</a:t>
            </a:r>
            <a:endParaRPr lang="de-DE" dirty="0"/>
          </a:p>
        </p:txBody>
      </p:sp>
      <p:sp>
        <p:nvSpPr>
          <p:cNvPr id="3" name="Textfeld 2"/>
          <p:cNvSpPr txBox="1"/>
          <p:nvPr/>
        </p:nvSpPr>
        <p:spPr>
          <a:xfrm>
            <a:off x="858154" y="2430750"/>
            <a:ext cx="663200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Bei Nicht-Interesse oder Zusage bei anderer Ausbildungsstelle </a:t>
            </a:r>
          </a:p>
          <a:p>
            <a:r>
              <a:rPr lang="de-DE" dirty="0" smtClean="0"/>
              <a:t>den anderen Bewerbern den Platz freigeben und </a:t>
            </a:r>
          </a:p>
          <a:p>
            <a:r>
              <a:rPr lang="de-DE" dirty="0" smtClean="0"/>
              <a:t>in den Firmen absagen!</a:t>
            </a:r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7690" y="4651168"/>
            <a:ext cx="2483768" cy="1651318"/>
          </a:xfrm>
          <a:prstGeom prst="rect">
            <a:avLst/>
          </a:prstGeom>
        </p:spPr>
      </p:pic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by Elisabeth Burgmair / Stephanie Mayr - 2015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9143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ysithea">
  <a:themeElements>
    <a:clrScheme name="Lysithea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Lysithea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ysithea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0</TotalTime>
  <Words>538</Words>
  <Application>Microsoft Office PowerPoint</Application>
  <PresentationFormat>Bildschirmpräsentation (4:3)</PresentationFormat>
  <Paragraphs>91</Paragraphs>
  <Slides>11</Slides>
  <Notes>2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2" baseType="lpstr">
      <vt:lpstr>Lysithea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ELBU41</dc:creator>
  <cp:lastModifiedBy>Verwaltung2</cp:lastModifiedBy>
  <cp:revision>42</cp:revision>
  <dcterms:created xsi:type="dcterms:W3CDTF">2015-01-29T15:39:47Z</dcterms:created>
  <dcterms:modified xsi:type="dcterms:W3CDTF">2015-02-13T13:45:32Z</dcterms:modified>
</cp:coreProperties>
</file>